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r:id="rId1"/>
  </p:sldMasterIdLst>
  <p:notesMasterIdLst>
    <p:notesMasterId r:id="rId36"/>
  </p:notesMasterIdLst>
  <p:sldIdLst>
    <p:sldId id="550" r:id="rId2"/>
    <p:sldId id="551" r:id="rId3"/>
    <p:sldId id="552" r:id="rId4"/>
    <p:sldId id="549" r:id="rId5"/>
    <p:sldId id="553" r:id="rId6"/>
    <p:sldId id="388" r:id="rId7"/>
    <p:sldId id="367" r:id="rId8"/>
    <p:sldId id="455" r:id="rId9"/>
    <p:sldId id="411" r:id="rId10"/>
    <p:sldId id="548" r:id="rId11"/>
    <p:sldId id="532" r:id="rId12"/>
    <p:sldId id="454" r:id="rId13"/>
    <p:sldId id="449" r:id="rId14"/>
    <p:sldId id="436" r:id="rId15"/>
    <p:sldId id="345" r:id="rId16"/>
    <p:sldId id="400" r:id="rId17"/>
    <p:sldId id="439" r:id="rId18"/>
    <p:sldId id="407" r:id="rId19"/>
    <p:sldId id="403" r:id="rId20"/>
    <p:sldId id="438" r:id="rId21"/>
    <p:sldId id="526" r:id="rId22"/>
    <p:sldId id="349" r:id="rId23"/>
    <p:sldId id="389" r:id="rId24"/>
    <p:sldId id="390" r:id="rId25"/>
    <p:sldId id="392" r:id="rId26"/>
    <p:sldId id="452" r:id="rId27"/>
    <p:sldId id="442" r:id="rId28"/>
    <p:sldId id="443" r:id="rId29"/>
    <p:sldId id="441" r:id="rId30"/>
    <p:sldId id="444" r:id="rId31"/>
    <p:sldId id="395" r:id="rId32"/>
    <p:sldId id="450" r:id="rId33"/>
    <p:sldId id="346" r:id="rId34"/>
    <p:sldId id="446" r:id="rId35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6846" autoAdjust="0"/>
    <p:restoredTop sz="98872" autoAdjust="0"/>
  </p:normalViewPr>
  <p:slideViewPr>
    <p:cSldViewPr>
      <p:cViewPr>
        <p:scale>
          <a:sx n="60" d="100"/>
          <a:sy n="60" d="100"/>
        </p:scale>
        <p:origin x="-1440" y="-80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CC7CB-7249-4991-A371-275B50BD0143}" type="datetimeFigureOut">
              <a:rPr kumimoji="1" lang="ja-JP" altLang="en-US" smtClean="0"/>
              <a:pPr/>
              <a:t>11.1.28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35EEC-0D5D-4679-99A4-A4711E10D0A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99706-8944-495B-A9E2-9D6385FF1E98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2185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C82ADA-0DFA-4E99-B20B-8D38667E552A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35EEC-0D5D-4679-99A4-A4711E10D0AA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35EEC-0D5D-4679-99A4-A4711E10D0AA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35EEC-0D5D-4679-99A4-A4711E10D0AA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6041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CF9111-6BEF-4394-BEC8-6714CDEC8AE9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35EEC-0D5D-4679-99A4-A4711E10D0AA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35EEC-0D5D-4679-99A4-A4711E10D0AA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39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2010/9/23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　</a:t>
            </a:r>
            <a:r>
              <a:rPr kumimoji="1" lang="en-US" altLang="ja-JP" smtClean="0"/>
              <a:t>Database Quality Improvement Conference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157E-9DDF-49BE-BCBB-16D8AAB412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2010/9/23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　</a:t>
            </a:r>
            <a:r>
              <a:rPr kumimoji="1" lang="en-US" altLang="ja-JP" smtClean="0"/>
              <a:t>Database Quality Improvement Conference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157E-9DDF-49BE-BCBB-16D8AAB412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2010/9/23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　</a:t>
            </a:r>
            <a:r>
              <a:rPr kumimoji="1" lang="en-US" altLang="ja-JP" smtClean="0"/>
              <a:t>Database Quality Improvement Conference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157E-9DDF-49BE-BCBB-16D8AAB412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2010/9/23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　</a:t>
            </a:r>
            <a:r>
              <a:rPr kumimoji="1" lang="en-US" altLang="ja-JP" smtClean="0"/>
              <a:t>Database Quality Improvement Conference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157E-9DDF-49BE-BCBB-16D8AAB412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1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2010/9/23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　</a:t>
            </a:r>
            <a:r>
              <a:rPr kumimoji="1" lang="en-US" altLang="ja-JP" smtClean="0"/>
              <a:t>Database Quality Improvement Conference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157E-9DDF-49BE-BCBB-16D8AAB412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2010/9/23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　</a:t>
            </a:r>
            <a:r>
              <a:rPr kumimoji="1" lang="en-US" altLang="ja-JP" smtClean="0"/>
              <a:t>Database Quality Improvement Conference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157E-9DDF-49BE-BCBB-16D8AAB412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2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2010/9/23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　</a:t>
            </a:r>
            <a:r>
              <a:rPr kumimoji="1" lang="en-US" altLang="ja-JP" smtClean="0"/>
              <a:t>Database Quality Improvement Conference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157E-9DDF-49BE-BCBB-16D8AAB412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2010/9/23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　</a:t>
            </a:r>
            <a:r>
              <a:rPr kumimoji="1" lang="en-US" altLang="ja-JP" smtClean="0"/>
              <a:t>Database Quality Improvement Conference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157E-9DDF-49BE-BCBB-16D8AAB412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2010/9/23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　</a:t>
            </a:r>
            <a:r>
              <a:rPr kumimoji="1" lang="en-US" altLang="ja-JP" smtClean="0"/>
              <a:t>Database Quality Improvement Conference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157E-9DDF-49BE-BCBB-16D8AAB412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8" y="273053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2010/9/23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　</a:t>
            </a:r>
            <a:r>
              <a:rPr kumimoji="1" lang="en-US" altLang="ja-JP" smtClean="0"/>
              <a:t>Database Quality Improvement Conference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157E-9DDF-49BE-BCBB-16D8AAB412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2010/9/23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　</a:t>
            </a:r>
            <a:r>
              <a:rPr kumimoji="1" lang="en-US" altLang="ja-JP" smtClean="0"/>
              <a:t>Database Quality Improvement Conference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157E-9DDF-49BE-BCBB-16D8AAB412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6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2010/9/23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64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 smtClean="0"/>
              <a:t>第</a:t>
            </a:r>
            <a:r>
              <a:rPr kumimoji="1" lang="en-US" altLang="ja-JP" smtClean="0"/>
              <a:t>4</a:t>
            </a:r>
            <a:r>
              <a:rPr kumimoji="1" lang="ja-JP" altLang="en-US" smtClean="0"/>
              <a:t>回　</a:t>
            </a:r>
            <a:r>
              <a:rPr kumimoji="1" lang="en-US" altLang="ja-JP" smtClean="0"/>
              <a:t>Database Quality Improvement Conference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6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6157E-9DDF-49BE-BCBB-16D8AAB412D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8" name="図 7" descr="スライド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ド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10" name="図 9" descr="スライド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 descr="スライド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9" name="図 8" descr="スライド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 descr="スライド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9" name="図 8" descr="スライド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 descr="スライド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 descr="スライド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8" name="図 7" descr="スライド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 descr="スライド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8" name="図 7" descr="スライド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 descr="スライド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8" name="図 7" descr="スライド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6" name="図 5" descr="スライド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6" name="図 5" descr="スライド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6" name="図 5" descr="スライド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6" name="図 5" descr="スライド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8" name="図 7" descr="スライド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スライド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7" name="図 6" descr="スライド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7" name="図 6" descr="スライド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8" name="図 7" descr="スライド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5" name="図 4" descr="スライド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7" name="図 6" descr="スライド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タイトル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25" name="図 24" descr="スライド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6" name="図 5" descr="スライド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9" name="図 8" descr="スライド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2010/9/23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6157E-9DDF-49BE-BCBB-16D8AAB412D2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pic>
        <p:nvPicPr>
          <p:cNvPr id="5" name="図 4" descr="スライド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12" name="図 11" descr="スライド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6" name="図 5" descr="スライド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ド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ド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 descr="スライド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23136</TotalTime>
  <Words>14</Words>
  <Application>Microsoft Office PowerPoint</Application>
  <PresentationFormat>A4 210x297 mm</PresentationFormat>
  <Paragraphs>10</Paragraphs>
  <Slides>34</Slides>
  <Notes>8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35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  <vt:lpstr>スライド 31</vt:lpstr>
      <vt:lpstr>スライド 32</vt:lpstr>
      <vt:lpstr>スライド 33</vt:lpstr>
      <vt:lpstr>スライド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erazo</dc:creator>
  <cp:lastModifiedBy>豊島 勝昭</cp:lastModifiedBy>
  <cp:revision>688</cp:revision>
  <cp:lastPrinted>2010-09-22T19:11:39Z</cp:lastPrinted>
  <dcterms:created xsi:type="dcterms:W3CDTF">2011-01-28T00:30:37Z</dcterms:created>
  <dcterms:modified xsi:type="dcterms:W3CDTF">2011-01-29T04:58:30Z</dcterms:modified>
</cp:coreProperties>
</file>