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11.xml" ContentType="application/vnd.ms-office.drawingml.diagramDrawing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16.xml" ContentType="application/vnd.ms-office.drawingml.diagramDrawing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44"/>
  </p:notesMasterIdLst>
  <p:sldIdLst>
    <p:sldId id="431" r:id="rId2"/>
    <p:sldId id="430" r:id="rId3"/>
    <p:sldId id="433" r:id="rId4"/>
    <p:sldId id="388" r:id="rId5"/>
    <p:sldId id="434" r:id="rId6"/>
    <p:sldId id="453" r:id="rId7"/>
    <p:sldId id="367" r:id="rId8"/>
    <p:sldId id="416" r:id="rId9"/>
    <p:sldId id="400" r:id="rId10"/>
    <p:sldId id="454" r:id="rId11"/>
    <p:sldId id="455" r:id="rId12"/>
    <p:sldId id="320" r:id="rId13"/>
    <p:sldId id="456" r:id="rId14"/>
    <p:sldId id="436" r:id="rId15"/>
    <p:sldId id="449" r:id="rId16"/>
    <p:sldId id="437" r:id="rId17"/>
    <p:sldId id="401" r:id="rId18"/>
    <p:sldId id="438" r:id="rId19"/>
    <p:sldId id="402" r:id="rId20"/>
    <p:sldId id="447" r:id="rId21"/>
    <p:sldId id="448" r:id="rId22"/>
    <p:sldId id="439" r:id="rId23"/>
    <p:sldId id="345" r:id="rId24"/>
    <p:sldId id="407" r:id="rId25"/>
    <p:sldId id="403" r:id="rId26"/>
    <p:sldId id="404" r:id="rId27"/>
    <p:sldId id="349" r:id="rId28"/>
    <p:sldId id="389" r:id="rId29"/>
    <p:sldId id="450" r:id="rId30"/>
    <p:sldId id="390" r:id="rId31"/>
    <p:sldId id="392" r:id="rId32"/>
    <p:sldId id="452" r:id="rId33"/>
    <p:sldId id="394" r:id="rId34"/>
    <p:sldId id="442" r:id="rId35"/>
    <p:sldId id="443" r:id="rId36"/>
    <p:sldId id="441" r:id="rId37"/>
    <p:sldId id="444" r:id="rId38"/>
    <p:sldId id="445" r:id="rId39"/>
    <p:sldId id="395" r:id="rId40"/>
    <p:sldId id="314" r:id="rId41"/>
    <p:sldId id="346" r:id="rId42"/>
    <p:sldId id="446" r:id="rId4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846" autoAdjust="0"/>
    <p:restoredTop sz="98872" autoAdjust="0"/>
  </p:normalViewPr>
  <p:slideViewPr>
    <p:cSldViewPr>
      <p:cViewPr>
        <p:scale>
          <a:sx n="60" d="100"/>
          <a:sy n="60" d="100"/>
        </p:scale>
        <p:origin x="-2072" y="-128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C4A6C1-FB14-4EA7-AF38-1504266940B1}">
      <dsp:nvSpPr>
        <dsp:cNvPr id="0" name=""/>
        <dsp:cNvSpPr/>
      </dsp:nvSpPr>
      <dsp:spPr>
        <a:xfrm>
          <a:off x="5023" y="497648"/>
          <a:ext cx="932139" cy="37285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/>
            <a:t>4</a:t>
          </a:r>
          <a:r>
            <a:rPr kumimoji="1" lang="ja-JP" altLang="en-US" sz="1800" kern="1200" dirty="0" smtClean="0"/>
            <a:t>月</a:t>
          </a:r>
          <a:endParaRPr kumimoji="1" lang="ja-JP" altLang="en-US" sz="1800" kern="1200" dirty="0"/>
        </a:p>
      </dsp:txBody>
      <dsp:txXfrm>
        <a:off x="5023" y="497648"/>
        <a:ext cx="932139" cy="372855"/>
      </dsp:txXfrm>
    </dsp:sp>
    <dsp:sp modelId="{6FC81055-F97E-48C0-B3B4-A9173506F6E1}">
      <dsp:nvSpPr>
        <dsp:cNvPr id="0" name=""/>
        <dsp:cNvSpPr/>
      </dsp:nvSpPr>
      <dsp:spPr>
        <a:xfrm>
          <a:off x="750735" y="497648"/>
          <a:ext cx="932139" cy="3728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/>
            <a:t>5</a:t>
          </a:r>
          <a:r>
            <a:rPr kumimoji="1" lang="ja-JP" altLang="en-US" sz="1800" kern="1200" dirty="0" smtClean="0"/>
            <a:t>月</a:t>
          </a:r>
          <a:endParaRPr kumimoji="1" lang="ja-JP" altLang="en-US" sz="1800" kern="1200" dirty="0"/>
        </a:p>
      </dsp:txBody>
      <dsp:txXfrm>
        <a:off x="750735" y="497648"/>
        <a:ext cx="932139" cy="372855"/>
      </dsp:txXfrm>
    </dsp:sp>
    <dsp:sp modelId="{26E8AA79-44C7-441D-8F9D-76AF135EF64C}">
      <dsp:nvSpPr>
        <dsp:cNvPr id="0" name=""/>
        <dsp:cNvSpPr/>
      </dsp:nvSpPr>
      <dsp:spPr>
        <a:xfrm>
          <a:off x="1496447" y="497648"/>
          <a:ext cx="932139" cy="37285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/>
            <a:t>6</a:t>
          </a:r>
          <a:r>
            <a:rPr kumimoji="1" lang="ja-JP" altLang="en-US" sz="1800" kern="1200" dirty="0" smtClean="0"/>
            <a:t>月</a:t>
          </a:r>
          <a:endParaRPr kumimoji="1" lang="ja-JP" altLang="en-US" sz="1800" kern="1200" dirty="0"/>
        </a:p>
      </dsp:txBody>
      <dsp:txXfrm>
        <a:off x="1496447" y="497648"/>
        <a:ext cx="932139" cy="372855"/>
      </dsp:txXfrm>
    </dsp:sp>
    <dsp:sp modelId="{60797B57-6F3B-46AF-9004-2466BA6C4938}">
      <dsp:nvSpPr>
        <dsp:cNvPr id="0" name=""/>
        <dsp:cNvSpPr/>
      </dsp:nvSpPr>
      <dsp:spPr>
        <a:xfrm>
          <a:off x="2242158" y="497648"/>
          <a:ext cx="932139" cy="3728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2242158" y="497648"/>
        <a:ext cx="932139" cy="372855"/>
      </dsp:txXfrm>
    </dsp:sp>
    <dsp:sp modelId="{AFF0855F-925B-47D3-B31C-AA8B50CA5B4B}">
      <dsp:nvSpPr>
        <dsp:cNvPr id="0" name=""/>
        <dsp:cNvSpPr/>
      </dsp:nvSpPr>
      <dsp:spPr>
        <a:xfrm>
          <a:off x="2987870" y="497648"/>
          <a:ext cx="932139" cy="37285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2987870" y="497648"/>
        <a:ext cx="932139" cy="372855"/>
      </dsp:txXfrm>
    </dsp:sp>
    <dsp:sp modelId="{C4ED3682-3803-4411-8AD6-273C37EDC634}">
      <dsp:nvSpPr>
        <dsp:cNvPr id="0" name=""/>
        <dsp:cNvSpPr/>
      </dsp:nvSpPr>
      <dsp:spPr>
        <a:xfrm>
          <a:off x="3733582" y="497648"/>
          <a:ext cx="932139" cy="3728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3733582" y="497648"/>
        <a:ext cx="932139" cy="372855"/>
      </dsp:txXfrm>
    </dsp:sp>
    <dsp:sp modelId="{9C2A6E0E-AD34-4AAD-B135-756529E5A3C2}">
      <dsp:nvSpPr>
        <dsp:cNvPr id="0" name=""/>
        <dsp:cNvSpPr/>
      </dsp:nvSpPr>
      <dsp:spPr>
        <a:xfrm>
          <a:off x="4479294" y="497648"/>
          <a:ext cx="932139" cy="3728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4479294" y="497648"/>
        <a:ext cx="932139" cy="372855"/>
      </dsp:txXfrm>
    </dsp:sp>
    <dsp:sp modelId="{BA9D4492-ED01-4BFF-B962-F3DD6E665E73}">
      <dsp:nvSpPr>
        <dsp:cNvPr id="0" name=""/>
        <dsp:cNvSpPr/>
      </dsp:nvSpPr>
      <dsp:spPr>
        <a:xfrm>
          <a:off x="5225005" y="497648"/>
          <a:ext cx="932139" cy="37285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5225005" y="497648"/>
        <a:ext cx="932139" cy="372855"/>
      </dsp:txXfrm>
    </dsp:sp>
    <dsp:sp modelId="{45A90965-7BF7-4DB6-9757-18AC5283931F}">
      <dsp:nvSpPr>
        <dsp:cNvPr id="0" name=""/>
        <dsp:cNvSpPr/>
      </dsp:nvSpPr>
      <dsp:spPr>
        <a:xfrm>
          <a:off x="5970717" y="497648"/>
          <a:ext cx="932139" cy="3728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5970717" y="497648"/>
        <a:ext cx="932139" cy="372855"/>
      </dsp:txXfrm>
    </dsp:sp>
    <dsp:sp modelId="{124C78B0-2FD7-4A53-9AD8-21DFF614092A}">
      <dsp:nvSpPr>
        <dsp:cNvPr id="0" name=""/>
        <dsp:cNvSpPr/>
      </dsp:nvSpPr>
      <dsp:spPr>
        <a:xfrm>
          <a:off x="6716429" y="497648"/>
          <a:ext cx="932139" cy="37285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6716429" y="497648"/>
        <a:ext cx="932139" cy="372855"/>
      </dsp:txXfrm>
    </dsp:sp>
    <dsp:sp modelId="{49EA7639-272D-43C5-B896-E8F7212C8A02}">
      <dsp:nvSpPr>
        <dsp:cNvPr id="0" name=""/>
        <dsp:cNvSpPr/>
      </dsp:nvSpPr>
      <dsp:spPr>
        <a:xfrm>
          <a:off x="7462141" y="497648"/>
          <a:ext cx="932139" cy="3728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7462141" y="497648"/>
        <a:ext cx="932139" cy="372855"/>
      </dsp:txXfrm>
    </dsp:sp>
    <dsp:sp modelId="{D7BD6B58-1EBF-4F8F-A2FB-4C5C8C3465E9}">
      <dsp:nvSpPr>
        <dsp:cNvPr id="0" name=""/>
        <dsp:cNvSpPr/>
      </dsp:nvSpPr>
      <dsp:spPr>
        <a:xfrm>
          <a:off x="8207852" y="497648"/>
          <a:ext cx="932139" cy="3728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8207852" y="497648"/>
        <a:ext cx="932139" cy="37285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E9426-83F7-4E8C-89CC-1A52BD2FAB5A}">
      <dsp:nvSpPr>
        <dsp:cNvPr id="0" name=""/>
        <dsp:cNvSpPr/>
      </dsp:nvSpPr>
      <dsp:spPr>
        <a:xfrm>
          <a:off x="2742" y="0"/>
          <a:ext cx="2751633" cy="7200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500" kern="1200" dirty="0" smtClean="0"/>
            <a:t>9</a:t>
          </a:r>
          <a:r>
            <a:rPr kumimoji="1" lang="ja-JP" altLang="en-US" sz="3500" kern="1200" dirty="0" smtClean="0"/>
            <a:t>月</a:t>
          </a:r>
          <a:endParaRPr kumimoji="1" lang="ja-JP" altLang="en-US" sz="3500" kern="1200" dirty="0"/>
        </a:p>
      </dsp:txBody>
      <dsp:txXfrm>
        <a:off x="2742" y="0"/>
        <a:ext cx="2751633" cy="720080"/>
      </dsp:txXfrm>
    </dsp:sp>
    <dsp:sp modelId="{251664B9-F19D-4CDE-98C5-1B625DFF66B0}">
      <dsp:nvSpPr>
        <dsp:cNvPr id="0" name=""/>
        <dsp:cNvSpPr/>
      </dsp:nvSpPr>
      <dsp:spPr>
        <a:xfrm>
          <a:off x="2204049" y="0"/>
          <a:ext cx="2751633" cy="7200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500" kern="1200" dirty="0" smtClean="0"/>
            <a:t>10</a:t>
          </a:r>
          <a:r>
            <a:rPr kumimoji="1" lang="ja-JP" altLang="en-US" sz="3500" kern="1200" dirty="0" smtClean="0"/>
            <a:t>月</a:t>
          </a:r>
          <a:endParaRPr kumimoji="1" lang="ja-JP" altLang="en-US" sz="3500" kern="1200" dirty="0"/>
        </a:p>
      </dsp:txBody>
      <dsp:txXfrm>
        <a:off x="2204049" y="0"/>
        <a:ext cx="2751633" cy="720080"/>
      </dsp:txXfrm>
    </dsp:sp>
    <dsp:sp modelId="{9240FA14-9964-47D6-B3CB-B933263ACE33}">
      <dsp:nvSpPr>
        <dsp:cNvPr id="0" name=""/>
        <dsp:cNvSpPr/>
      </dsp:nvSpPr>
      <dsp:spPr>
        <a:xfrm>
          <a:off x="4405356" y="0"/>
          <a:ext cx="2751633" cy="72008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500" kern="1200" dirty="0" smtClean="0"/>
            <a:t>11</a:t>
          </a:r>
          <a:r>
            <a:rPr kumimoji="1" lang="ja-JP" altLang="en-US" sz="3500" kern="1200" dirty="0" smtClean="0"/>
            <a:t>月</a:t>
          </a:r>
          <a:endParaRPr kumimoji="1" lang="ja-JP" altLang="en-US" sz="3500" kern="1200" dirty="0"/>
        </a:p>
      </dsp:txBody>
      <dsp:txXfrm>
        <a:off x="4405356" y="0"/>
        <a:ext cx="2751633" cy="720080"/>
      </dsp:txXfrm>
    </dsp:sp>
    <dsp:sp modelId="{02D62DDA-E2AE-4776-9040-57F96A6259FC}">
      <dsp:nvSpPr>
        <dsp:cNvPr id="0" name=""/>
        <dsp:cNvSpPr/>
      </dsp:nvSpPr>
      <dsp:spPr>
        <a:xfrm>
          <a:off x="6552726" y="0"/>
          <a:ext cx="2751633" cy="7200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500" kern="1200" dirty="0"/>
        </a:p>
      </dsp:txBody>
      <dsp:txXfrm>
        <a:off x="6552726" y="0"/>
        <a:ext cx="2751633" cy="720080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C7CB-7249-4991-A371-275B50BD0143}" type="datetimeFigureOut">
              <a:rPr kumimoji="1" lang="ja-JP" altLang="en-US" smtClean="0"/>
              <a:pPr/>
              <a:t>10.11.8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35EEC-0D5D-4679-99A4-A4711E10D0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9706-8944-495B-A9E2-9D6385FF1E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PDA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GL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9</a:t>
            </a:r>
            <a:r>
              <a:rPr kumimoji="1" lang="ja-JP" altLang="en-US" smtClean="0"/>
              <a:t>月には公募をしてました。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A7519-6B3B-49E5-9BC1-0544B955062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18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C82ADA-0DFA-4E99-B20B-8D38667E552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041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F9111-6BEF-4394-BEC8-6714CDEC8AE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2011.10-2014.3</a:t>
            </a:r>
            <a:r>
              <a:rPr kumimoji="1" lang="ja-JP" altLang="en-US" dirty="0" err="1" smtClean="0"/>
              <a:t>まで</a:t>
            </a:r>
            <a:r>
              <a:rPr kumimoji="1" lang="ja-JP" altLang="en-US" dirty="0" smtClean="0"/>
              <a:t>登録、</a:t>
            </a:r>
            <a:r>
              <a:rPr kumimoji="1" lang="en-US" altLang="ja-JP" dirty="0" smtClean="0"/>
              <a:t>2011.10-2016.3</a:t>
            </a:r>
            <a:r>
              <a:rPr kumimoji="1" lang="ja-JP" altLang="en-US" dirty="0" err="1" smtClean="0"/>
              <a:t>まで</a:t>
            </a:r>
            <a:r>
              <a:rPr kumimoji="1" lang="ja-JP" altLang="en-US" dirty="0" smtClean="0"/>
              <a:t>追跡→→→</a:t>
            </a:r>
            <a:r>
              <a:rPr kumimoji="1" lang="en-US" altLang="ja-JP" dirty="0" smtClean="0"/>
              <a:t>2011.9</a:t>
            </a:r>
            <a:r>
              <a:rPr kumimoji="1" lang="ja-JP" altLang="en-US" dirty="0" smtClean="0"/>
              <a:t>月上旬から</a:t>
            </a:r>
            <a:r>
              <a:rPr kumimoji="1" lang="en-US" altLang="ja-JP" dirty="0" smtClean="0"/>
              <a:t>WS</a:t>
            </a:r>
            <a:r>
              <a:rPr kumimoji="1" lang="ja-JP" altLang="en-US" dirty="0" smtClean="0"/>
              <a:t>を。→</a:t>
            </a:r>
            <a:r>
              <a:rPr kumimoji="1" lang="en-US" altLang="ja-JP" dirty="0" smtClean="0"/>
              <a:t>2013.6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歳半データとる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WS</a:t>
            </a:r>
            <a:r>
              <a:rPr kumimoji="1" lang="ja-JP" altLang="en-US" dirty="0" smtClean="0"/>
              <a:t>は月に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施設ずつして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施設だと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ヵ月かかる←←←プロファイルの準備でこれくらいのペースになってしまいそうだから。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プロファイルの準備は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施設につき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週間かかる→→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施設やると</a:t>
            </a:r>
            <a:r>
              <a:rPr kumimoji="1" lang="en-US" altLang="ja-JP" dirty="0" smtClean="0"/>
              <a:t>40</a:t>
            </a:r>
            <a:r>
              <a:rPr kumimoji="1" lang="ja-JP" altLang="en-US" dirty="0" smtClean="0"/>
              <a:t>週間（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ヵ月）かかる。プロファイル作成者が複数いればもっと早くできるけど・・・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AE31-82A4-4A7E-9358-C0465760CDDD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8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6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6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6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図 3" descr="スライド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5" name="図 4" descr="スライド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5" name="図 4" descr="スライド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31" name="図 30" descr="スライド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5" name="図 4" descr="スライド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" name="図 8" descr="スライド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スライド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スライド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スライド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ド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ライド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6" name="図 5" descr="スライド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ド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" name="図 8" descr="スライド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26" name="図 25" descr="スライド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図 6" descr="スライド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ライド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図 6" descr="スライド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 descr="スライド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 descr="スライド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図 6" descr="スライド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 descr="スライド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 descr="スライド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 descr="スライド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" name="図 8" descr="スライド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コンテンツ プレースホルダ 5" descr="スライド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スライド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" name="コンテンツ プレースホルダ 8" descr="スライド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スライド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5696</TotalTime>
  <Words>153</Words>
  <Application>Microsoft Office PowerPoint</Application>
  <PresentationFormat>A4 210x297 mm</PresentationFormat>
  <Paragraphs>25</Paragraphs>
  <Slides>42</Slides>
  <Notes>11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3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erazo</dc:creator>
  <cp:lastModifiedBy>豊島 勝昭</cp:lastModifiedBy>
  <cp:revision>194</cp:revision>
  <cp:lastPrinted>2010-09-22T19:11:39Z</cp:lastPrinted>
  <dcterms:created xsi:type="dcterms:W3CDTF">2010-11-08T05:16:55Z</dcterms:created>
  <dcterms:modified xsi:type="dcterms:W3CDTF">2010-11-08T05:27:21Z</dcterms:modified>
</cp:coreProperties>
</file>